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8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90620" y="3067050"/>
            <a:ext cx="48101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04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941830"/>
            <a:ext cx="3001645" cy="49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2925479"/>
            <a:ext cx="3695238" cy="362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3843020"/>
            <a:ext cx="5044440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6" b="4785"/>
          <a:stretch>
            <a:fillRect/>
          </a:stretch>
        </p:blipFill>
        <p:spPr>
          <a:xfrm>
            <a:off x="839470" y="1556385"/>
            <a:ext cx="10800080" cy="511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06046" y="2852936"/>
            <a:ext cx="342858" cy="39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58427" y="3930255"/>
            <a:ext cx="323809" cy="400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96522" y="3930255"/>
            <a:ext cx="561904" cy="390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20332" y="5045708"/>
            <a:ext cx="428571" cy="371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48480" y="5974080"/>
            <a:ext cx="1300480" cy="641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" b="17282"/>
          <a:stretch>
            <a:fillRect/>
          </a:stretch>
        </p:blipFill>
        <p:spPr>
          <a:xfrm>
            <a:off x="839470" y="745490"/>
            <a:ext cx="6399530" cy="81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56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48960" y="1204595"/>
            <a:ext cx="610235" cy="31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94029" y="2165657"/>
            <a:ext cx="424169" cy="216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65098" y="4833363"/>
            <a:ext cx="1128451" cy="336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18199" y="6019009"/>
            <a:ext cx="680272" cy="344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7"/>
          <a:stretch>
            <a:fillRect/>
          </a:stretch>
        </p:blipFill>
        <p:spPr>
          <a:xfrm>
            <a:off x="863600" y="1125405"/>
            <a:ext cx="10384790" cy="539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34205" y="5581193"/>
            <a:ext cx="952380" cy="339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07832" y="5581193"/>
            <a:ext cx="961538" cy="339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62411" y="5581193"/>
            <a:ext cx="1199633" cy="339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36770" y="5581193"/>
            <a:ext cx="1419412" cy="339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22"/>
          <a:stretch>
            <a:fillRect/>
          </a:stretch>
        </p:blipFill>
        <p:spPr>
          <a:xfrm>
            <a:off x="1199515" y="764540"/>
            <a:ext cx="8640000" cy="1646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2420620"/>
            <a:ext cx="8640000" cy="4349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5438878" y="2996668"/>
            <a:ext cx="161904" cy="104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5016038" y="4076603"/>
            <a:ext cx="171428" cy="14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5448403" y="5156539"/>
            <a:ext cx="161904" cy="14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5438775" y="5949315"/>
            <a:ext cx="684000" cy="46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62857" y="3658375"/>
            <a:ext cx="609523" cy="400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24761" y="3658375"/>
            <a:ext cx="838095" cy="409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20000" y="5068246"/>
            <a:ext cx="895238" cy="419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24761" y="5068246"/>
            <a:ext cx="838095" cy="419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0476" y="1524878"/>
            <a:ext cx="895238" cy="41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73730" y="1457325"/>
            <a:ext cx="1231900" cy="51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7142" y="2945205"/>
            <a:ext cx="1171428" cy="409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73730" y="2878455"/>
            <a:ext cx="1231900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77142" y="4356000"/>
            <a:ext cx="1171428" cy="409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415238" y="4356000"/>
            <a:ext cx="847619" cy="409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5538016"/>
            <a:ext cx="3361904" cy="448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9" grpId="0" bldLvl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110"/>
            <a:ext cx="87894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6866" y="4502974"/>
            <a:ext cx="3681635" cy="333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53565" y="5226685"/>
            <a:ext cx="3498215" cy="502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69115" y="6107711"/>
            <a:ext cx="3503366" cy="341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2023-12-14T08:40:06Z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